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4" r:id="rId2"/>
    <p:sldId id="275" r:id="rId3"/>
    <p:sldId id="265" r:id="rId4"/>
    <p:sldId id="276" r:id="rId5"/>
    <p:sldId id="266" r:id="rId6"/>
    <p:sldId id="277" r:id="rId7"/>
    <p:sldId id="267" r:id="rId8"/>
    <p:sldId id="278" r:id="rId9"/>
    <p:sldId id="268" r:id="rId10"/>
    <p:sldId id="279" r:id="rId11"/>
    <p:sldId id="269" r:id="rId12"/>
    <p:sldId id="280" r:id="rId13"/>
    <p:sldId id="270" r:id="rId14"/>
    <p:sldId id="281" r:id="rId15"/>
    <p:sldId id="271" r:id="rId16"/>
    <p:sldId id="282" r:id="rId17"/>
    <p:sldId id="272" r:id="rId18"/>
    <p:sldId id="283" r:id="rId19"/>
    <p:sldId id="273" r:id="rId20"/>
    <p:sldId id="274" r:id="rId21"/>
  </p:sldIdLst>
  <p:sldSz cx="6858000" cy="9906000" type="A4"/>
  <p:notesSz cx="6797675" cy="9926638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21A08"/>
    <a:srgbClr val="4C280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5077BD2-0394-494C-A184-DA3A5BFCE6DF}" v="28" dt="2025-06-25T08:53:46.267"/>
    <p1510:client id="{73088D2D-EB74-4324-8D08-2895397D40A8}" v="417" dt="2025-06-24T11:43:46.06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5" d="100"/>
          <a:sy n="85" d="100"/>
        </p:scale>
        <p:origin x="1518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eongwoo Choi" userId="56c77db7-befd-47c3-9876-a23b0e0c5c17" providerId="ADAL" clId="{73088D2D-EB74-4324-8D08-2895397D40A8}"/>
    <pc:docChg chg="undo custSel addSld delSld modSld sldOrd">
      <pc:chgData name="Jeongwoo Choi" userId="56c77db7-befd-47c3-9876-a23b0e0c5c17" providerId="ADAL" clId="{73088D2D-EB74-4324-8D08-2895397D40A8}" dt="2025-06-24T11:43:56.523" v="2210" actId="14861"/>
      <pc:docMkLst>
        <pc:docMk/>
      </pc:docMkLst>
      <pc:sldChg chg="modSp mod">
        <pc:chgData name="Jeongwoo Choi" userId="56c77db7-befd-47c3-9876-a23b0e0c5c17" providerId="ADAL" clId="{73088D2D-EB74-4324-8D08-2895397D40A8}" dt="2025-06-23T23:41:27.266" v="1862" actId="6549"/>
        <pc:sldMkLst>
          <pc:docMk/>
          <pc:sldMk cId="3142572981" sldId="256"/>
        </pc:sldMkLst>
      </pc:sldChg>
      <pc:sldChg chg="modSp mod">
        <pc:chgData name="Jeongwoo Choi" userId="56c77db7-befd-47c3-9876-a23b0e0c5c17" providerId="ADAL" clId="{73088D2D-EB74-4324-8D08-2895397D40A8}" dt="2025-06-23T23:52:36.585" v="2163" actId="20577"/>
        <pc:sldMkLst>
          <pc:docMk/>
          <pc:sldMk cId="571486220" sldId="257"/>
        </pc:sldMkLst>
      </pc:sldChg>
      <pc:sldChg chg="modSp mod">
        <pc:chgData name="Jeongwoo Choi" userId="56c77db7-befd-47c3-9876-a23b0e0c5c17" providerId="ADAL" clId="{73088D2D-EB74-4324-8D08-2895397D40A8}" dt="2025-06-23T22:29:20.679" v="25" actId="20577"/>
        <pc:sldMkLst>
          <pc:docMk/>
          <pc:sldMk cId="345488536" sldId="258"/>
        </pc:sldMkLst>
      </pc:sldChg>
      <pc:sldChg chg="delSp modSp mod">
        <pc:chgData name="Jeongwoo Choi" userId="56c77db7-befd-47c3-9876-a23b0e0c5c17" providerId="ADAL" clId="{73088D2D-EB74-4324-8D08-2895397D40A8}" dt="2025-06-23T22:33:40.663" v="176" actId="20577"/>
        <pc:sldMkLst>
          <pc:docMk/>
          <pc:sldMk cId="3409980857" sldId="259"/>
        </pc:sldMkLst>
      </pc:sldChg>
      <pc:sldChg chg="delSp modSp add mod">
        <pc:chgData name="Jeongwoo Choi" userId="56c77db7-befd-47c3-9876-a23b0e0c5c17" providerId="ADAL" clId="{73088D2D-EB74-4324-8D08-2895397D40A8}" dt="2025-06-23T22:38:57.584" v="185" actId="1076"/>
        <pc:sldMkLst>
          <pc:docMk/>
          <pc:sldMk cId="1419954936" sldId="260"/>
        </pc:sldMkLst>
      </pc:sldChg>
      <pc:sldChg chg="addSp modSp new mod">
        <pc:chgData name="Jeongwoo Choi" userId="56c77db7-befd-47c3-9876-a23b0e0c5c17" providerId="ADAL" clId="{73088D2D-EB74-4324-8D08-2895397D40A8}" dt="2025-06-23T22:43:26.978" v="432" actId="6549"/>
        <pc:sldMkLst>
          <pc:docMk/>
          <pc:sldMk cId="2896604848" sldId="261"/>
        </pc:sldMkLst>
      </pc:sldChg>
      <pc:sldChg chg="new del">
        <pc:chgData name="Jeongwoo Choi" userId="56c77db7-befd-47c3-9876-a23b0e0c5c17" providerId="ADAL" clId="{73088D2D-EB74-4324-8D08-2895397D40A8}" dt="2025-06-23T22:43:53.987" v="434" actId="680"/>
        <pc:sldMkLst>
          <pc:docMk/>
          <pc:sldMk cId="2299067467" sldId="262"/>
        </pc:sldMkLst>
      </pc:sldChg>
      <pc:sldChg chg="addSp delSp modSp add mod">
        <pc:chgData name="Jeongwoo Choi" userId="56c77db7-befd-47c3-9876-a23b0e0c5c17" providerId="ADAL" clId="{73088D2D-EB74-4324-8D08-2895397D40A8}" dt="2025-06-23T23:29:39.170" v="1825" actId="113"/>
        <pc:sldMkLst>
          <pc:docMk/>
          <pc:sldMk cId="2605122469" sldId="262"/>
        </pc:sldMkLst>
      </pc:sldChg>
      <pc:sldChg chg="addSp modSp add mod">
        <pc:chgData name="Jeongwoo Choi" userId="56c77db7-befd-47c3-9876-a23b0e0c5c17" providerId="ADAL" clId="{73088D2D-EB74-4324-8D08-2895397D40A8}" dt="2025-06-23T23:29:52.360" v="1828" actId="113"/>
        <pc:sldMkLst>
          <pc:docMk/>
          <pc:sldMk cId="1380460086" sldId="263"/>
        </pc:sldMkLst>
      </pc:sldChg>
      <pc:sldChg chg="modSp add mod">
        <pc:chgData name="Jeongwoo Choi" userId="56c77db7-befd-47c3-9876-a23b0e0c5c17" providerId="ADAL" clId="{73088D2D-EB74-4324-8D08-2895397D40A8}" dt="2025-06-23T23:28:32.564" v="1774" actId="6549"/>
        <pc:sldMkLst>
          <pc:docMk/>
          <pc:sldMk cId="1059979039" sldId="264"/>
        </pc:sldMkLst>
        <pc:spChg chg="mod">
          <ac:chgData name="Jeongwoo Choi" userId="56c77db7-befd-47c3-9876-a23b0e0c5c17" providerId="ADAL" clId="{73088D2D-EB74-4324-8D08-2895397D40A8}" dt="2025-06-23T23:05:01.822" v="999" actId="1076"/>
          <ac:spMkLst>
            <pc:docMk/>
            <pc:sldMk cId="1059979039" sldId="264"/>
            <ac:spMk id="2" creationId="{EB68AA55-7061-700B-60D5-27493872513D}"/>
          </ac:spMkLst>
        </pc:spChg>
        <pc:spChg chg="mod">
          <ac:chgData name="Jeongwoo Choi" userId="56c77db7-befd-47c3-9876-a23b0e0c5c17" providerId="ADAL" clId="{73088D2D-EB74-4324-8D08-2895397D40A8}" dt="2025-06-23T23:28:32.564" v="1774" actId="6549"/>
          <ac:spMkLst>
            <pc:docMk/>
            <pc:sldMk cId="1059979039" sldId="264"/>
            <ac:spMk id="4" creationId="{348BE35F-0DDD-366E-AFB0-348CD78292F6}"/>
          </ac:spMkLst>
        </pc:spChg>
      </pc:sldChg>
      <pc:sldChg chg="addSp modSp new mod ord">
        <pc:chgData name="Jeongwoo Choi" userId="56c77db7-befd-47c3-9876-a23b0e0c5c17" providerId="ADAL" clId="{73088D2D-EB74-4324-8D08-2895397D40A8}" dt="2025-06-24T11:43:56.523" v="2210" actId="14861"/>
        <pc:sldMkLst>
          <pc:docMk/>
          <pc:sldMk cId="145097181" sldId="265"/>
        </pc:sldMkLst>
        <pc:spChg chg="add mod">
          <ac:chgData name="Jeongwoo Choi" userId="56c77db7-befd-47c3-9876-a23b0e0c5c17" providerId="ADAL" clId="{73088D2D-EB74-4324-8D08-2895397D40A8}" dt="2025-06-24T11:42:23.522" v="2198" actId="14861"/>
          <ac:spMkLst>
            <pc:docMk/>
            <pc:sldMk cId="145097181" sldId="265"/>
            <ac:spMk id="4" creationId="{E4E333DC-FB2B-D723-1DA7-B18475A33F5D}"/>
          </ac:spMkLst>
        </pc:spChg>
        <pc:spChg chg="add mod">
          <ac:chgData name="Jeongwoo Choi" userId="56c77db7-befd-47c3-9876-a23b0e0c5c17" providerId="ADAL" clId="{73088D2D-EB74-4324-8D08-2895397D40A8}" dt="2025-06-24T11:42:33.197" v="2199" actId="14861"/>
          <ac:spMkLst>
            <pc:docMk/>
            <pc:sldMk cId="145097181" sldId="265"/>
            <ac:spMk id="7" creationId="{592D82F9-CAA7-16BE-8E4F-0C997EFADB85}"/>
          </ac:spMkLst>
        </pc:spChg>
        <pc:picChg chg="add mod modCrop">
          <ac:chgData name="Jeongwoo Choi" userId="56c77db7-befd-47c3-9876-a23b0e0c5c17" providerId="ADAL" clId="{73088D2D-EB74-4324-8D08-2895397D40A8}" dt="2025-06-24T11:43:46.066" v="2209"/>
          <ac:picMkLst>
            <pc:docMk/>
            <pc:sldMk cId="145097181" sldId="265"/>
            <ac:picMk id="3" creationId="{738FE026-AFA9-EB2C-5AE6-6E0DB1BB3C91}"/>
          </ac:picMkLst>
        </pc:picChg>
        <pc:picChg chg="add mod">
          <ac:chgData name="Jeongwoo Choi" userId="56c77db7-befd-47c3-9876-a23b0e0c5c17" providerId="ADAL" clId="{73088D2D-EB74-4324-8D08-2895397D40A8}" dt="2025-06-24T11:43:56.523" v="2210" actId="14861"/>
          <ac:picMkLst>
            <pc:docMk/>
            <pc:sldMk cId="145097181" sldId="265"/>
            <ac:picMk id="6" creationId="{8687E8AD-2FF3-4CAA-9B33-07EC82971ECF}"/>
          </ac:picMkLst>
        </pc:picChg>
        <pc:picChg chg="add mod modCrop">
          <ac:chgData name="Jeongwoo Choi" userId="56c77db7-befd-47c3-9876-a23b0e0c5c17" providerId="ADAL" clId="{73088D2D-EB74-4324-8D08-2895397D40A8}" dt="2025-06-24T11:43:19.566" v="2206" actId="732"/>
          <ac:picMkLst>
            <pc:docMk/>
            <pc:sldMk cId="145097181" sldId="265"/>
            <ac:picMk id="9" creationId="{1487BBF1-79A7-411D-0FAB-DED27E92846B}"/>
          </ac:picMkLst>
        </pc:picChg>
      </pc:sldChg>
    </pc:docChg>
  </pc:docChgLst>
  <pc:docChgLst>
    <pc:chgData name="Jeongwoo Choi" userId="56c77db7-befd-47c3-9876-a23b0e0c5c17" providerId="ADAL" clId="{35077BD2-0394-494C-A184-DA3A5BFCE6DF}"/>
    <pc:docChg chg="undo custSel addSld delSld modSld">
      <pc:chgData name="Jeongwoo Choi" userId="56c77db7-befd-47c3-9876-a23b0e0c5c17" providerId="ADAL" clId="{35077BD2-0394-494C-A184-DA3A5BFCE6DF}" dt="2025-06-25T08:53:46.264" v="1389"/>
      <pc:docMkLst>
        <pc:docMk/>
      </pc:docMkLst>
      <pc:sldChg chg="del">
        <pc:chgData name="Jeongwoo Choi" userId="56c77db7-befd-47c3-9876-a23b0e0c5c17" providerId="ADAL" clId="{35077BD2-0394-494C-A184-DA3A5BFCE6DF}" dt="2025-06-24T13:11:56.966" v="1" actId="47"/>
        <pc:sldMkLst>
          <pc:docMk/>
          <pc:sldMk cId="3142572981" sldId="256"/>
        </pc:sldMkLst>
      </pc:sldChg>
      <pc:sldChg chg="del">
        <pc:chgData name="Jeongwoo Choi" userId="56c77db7-befd-47c3-9876-a23b0e0c5c17" providerId="ADAL" clId="{35077BD2-0394-494C-A184-DA3A5BFCE6DF}" dt="2025-06-24T13:11:57.475" v="2" actId="47"/>
        <pc:sldMkLst>
          <pc:docMk/>
          <pc:sldMk cId="571486220" sldId="257"/>
        </pc:sldMkLst>
      </pc:sldChg>
      <pc:sldChg chg="del">
        <pc:chgData name="Jeongwoo Choi" userId="56c77db7-befd-47c3-9876-a23b0e0c5c17" providerId="ADAL" clId="{35077BD2-0394-494C-A184-DA3A5BFCE6DF}" dt="2025-06-24T13:11:58.010" v="3" actId="47"/>
        <pc:sldMkLst>
          <pc:docMk/>
          <pc:sldMk cId="345488536" sldId="258"/>
        </pc:sldMkLst>
      </pc:sldChg>
      <pc:sldChg chg="del">
        <pc:chgData name="Jeongwoo Choi" userId="56c77db7-befd-47c3-9876-a23b0e0c5c17" providerId="ADAL" clId="{35077BD2-0394-494C-A184-DA3A5BFCE6DF}" dt="2025-06-24T13:11:58.728" v="4" actId="47"/>
        <pc:sldMkLst>
          <pc:docMk/>
          <pc:sldMk cId="3409980857" sldId="259"/>
        </pc:sldMkLst>
      </pc:sldChg>
      <pc:sldChg chg="del">
        <pc:chgData name="Jeongwoo Choi" userId="56c77db7-befd-47c3-9876-a23b0e0c5c17" providerId="ADAL" clId="{35077BD2-0394-494C-A184-DA3A5BFCE6DF}" dt="2025-06-24T13:11:59.155" v="5" actId="47"/>
        <pc:sldMkLst>
          <pc:docMk/>
          <pc:sldMk cId="1419954936" sldId="260"/>
        </pc:sldMkLst>
      </pc:sldChg>
      <pc:sldChg chg="del">
        <pc:chgData name="Jeongwoo Choi" userId="56c77db7-befd-47c3-9876-a23b0e0c5c17" providerId="ADAL" clId="{35077BD2-0394-494C-A184-DA3A5BFCE6DF}" dt="2025-06-24T13:12:00.053" v="6" actId="47"/>
        <pc:sldMkLst>
          <pc:docMk/>
          <pc:sldMk cId="2896604848" sldId="261"/>
        </pc:sldMkLst>
      </pc:sldChg>
      <pc:sldChg chg="del">
        <pc:chgData name="Jeongwoo Choi" userId="56c77db7-befd-47c3-9876-a23b0e0c5c17" providerId="ADAL" clId="{35077BD2-0394-494C-A184-DA3A5BFCE6DF}" dt="2025-06-24T13:12:00.560" v="7" actId="47"/>
        <pc:sldMkLst>
          <pc:docMk/>
          <pc:sldMk cId="2605122469" sldId="262"/>
        </pc:sldMkLst>
      </pc:sldChg>
      <pc:sldChg chg="del">
        <pc:chgData name="Jeongwoo Choi" userId="56c77db7-befd-47c3-9876-a23b0e0c5c17" providerId="ADAL" clId="{35077BD2-0394-494C-A184-DA3A5BFCE6DF}" dt="2025-06-24T13:12:01.093" v="8" actId="47"/>
        <pc:sldMkLst>
          <pc:docMk/>
          <pc:sldMk cId="1380460086" sldId="263"/>
        </pc:sldMkLst>
      </pc:sldChg>
      <pc:sldChg chg="addSp delSp modSp mod">
        <pc:chgData name="Jeongwoo Choi" userId="56c77db7-befd-47c3-9876-a23b0e0c5c17" providerId="ADAL" clId="{35077BD2-0394-494C-A184-DA3A5BFCE6DF}" dt="2025-06-24T13:31:36.091" v="262" actId="20577"/>
        <pc:sldMkLst>
          <pc:docMk/>
          <pc:sldMk cId="1059979039" sldId="264"/>
        </pc:sldMkLst>
        <pc:spChg chg="mod">
          <ac:chgData name="Jeongwoo Choi" userId="56c77db7-befd-47c3-9876-a23b0e0c5c17" providerId="ADAL" clId="{35077BD2-0394-494C-A184-DA3A5BFCE6DF}" dt="2025-06-24T13:31:36.091" v="262" actId="20577"/>
          <ac:spMkLst>
            <pc:docMk/>
            <pc:sldMk cId="1059979039" sldId="264"/>
            <ac:spMk id="4" creationId="{348BE35F-0DDD-366E-AFB0-348CD78292F6}"/>
          </ac:spMkLst>
        </pc:spChg>
        <pc:spChg chg="add del">
          <ac:chgData name="Jeongwoo Choi" userId="56c77db7-befd-47c3-9876-a23b0e0c5c17" providerId="ADAL" clId="{35077BD2-0394-494C-A184-DA3A5BFCE6DF}" dt="2025-06-24T13:17:14.111" v="65" actId="22"/>
          <ac:spMkLst>
            <pc:docMk/>
            <pc:sldMk cId="1059979039" sldId="264"/>
            <ac:spMk id="6" creationId="{AA87FA07-C78A-6B1C-DB25-86B16A122411}"/>
          </ac:spMkLst>
        </pc:spChg>
      </pc:sldChg>
      <pc:sldChg chg="del">
        <pc:chgData name="Jeongwoo Choi" userId="56c77db7-befd-47c3-9876-a23b0e0c5c17" providerId="ADAL" clId="{35077BD2-0394-494C-A184-DA3A5BFCE6DF}" dt="2025-06-24T13:11:56.162" v="0" actId="47"/>
        <pc:sldMkLst>
          <pc:docMk/>
          <pc:sldMk cId="145097181" sldId="265"/>
        </pc:sldMkLst>
      </pc:sldChg>
      <pc:sldChg chg="modSp add mod">
        <pc:chgData name="Jeongwoo Choi" userId="56c77db7-befd-47c3-9876-a23b0e0c5c17" providerId="ADAL" clId="{35077BD2-0394-494C-A184-DA3A5BFCE6DF}" dt="2025-06-24T13:32:01.561" v="325" actId="20577"/>
        <pc:sldMkLst>
          <pc:docMk/>
          <pc:sldMk cId="643730682" sldId="265"/>
        </pc:sldMkLst>
        <pc:spChg chg="mod">
          <ac:chgData name="Jeongwoo Choi" userId="56c77db7-befd-47c3-9876-a23b0e0c5c17" providerId="ADAL" clId="{35077BD2-0394-494C-A184-DA3A5BFCE6DF}" dt="2025-06-24T13:32:01.561" v="325" actId="20577"/>
          <ac:spMkLst>
            <pc:docMk/>
            <pc:sldMk cId="643730682" sldId="265"/>
            <ac:spMk id="4" creationId="{7D130481-F46E-6FA5-0DBC-83F17F939C55}"/>
          </ac:spMkLst>
        </pc:spChg>
      </pc:sldChg>
      <pc:sldChg chg="modSp add mod">
        <pc:chgData name="Jeongwoo Choi" userId="56c77db7-befd-47c3-9876-a23b0e0c5c17" providerId="ADAL" clId="{35077BD2-0394-494C-A184-DA3A5BFCE6DF}" dt="2025-06-24T13:32:25.880" v="387" actId="20577"/>
        <pc:sldMkLst>
          <pc:docMk/>
          <pc:sldMk cId="970392961" sldId="266"/>
        </pc:sldMkLst>
        <pc:spChg chg="mod">
          <ac:chgData name="Jeongwoo Choi" userId="56c77db7-befd-47c3-9876-a23b0e0c5c17" providerId="ADAL" clId="{35077BD2-0394-494C-A184-DA3A5BFCE6DF}" dt="2025-06-24T13:32:25.880" v="387" actId="20577"/>
          <ac:spMkLst>
            <pc:docMk/>
            <pc:sldMk cId="970392961" sldId="266"/>
            <ac:spMk id="4" creationId="{9ACCC553-5202-F959-8F96-785E1B0B5B44}"/>
          </ac:spMkLst>
        </pc:spChg>
      </pc:sldChg>
      <pc:sldChg chg="modSp add mod">
        <pc:chgData name="Jeongwoo Choi" userId="56c77db7-befd-47c3-9876-a23b0e0c5c17" providerId="ADAL" clId="{35077BD2-0394-494C-A184-DA3A5BFCE6DF}" dt="2025-06-24T13:32:48.733" v="448" actId="20577"/>
        <pc:sldMkLst>
          <pc:docMk/>
          <pc:sldMk cId="2228981797" sldId="267"/>
        </pc:sldMkLst>
        <pc:spChg chg="mod">
          <ac:chgData name="Jeongwoo Choi" userId="56c77db7-befd-47c3-9876-a23b0e0c5c17" providerId="ADAL" clId="{35077BD2-0394-494C-A184-DA3A5BFCE6DF}" dt="2025-06-24T13:32:48.733" v="448" actId="20577"/>
          <ac:spMkLst>
            <pc:docMk/>
            <pc:sldMk cId="2228981797" sldId="267"/>
            <ac:spMk id="4" creationId="{9172F984-F731-01A5-80E6-658A5429C42A}"/>
          </ac:spMkLst>
        </pc:spChg>
      </pc:sldChg>
      <pc:sldChg chg="modSp add mod">
        <pc:chgData name="Jeongwoo Choi" userId="56c77db7-befd-47c3-9876-a23b0e0c5c17" providerId="ADAL" clId="{35077BD2-0394-494C-A184-DA3A5BFCE6DF}" dt="2025-06-24T13:33:25.918" v="514" actId="6549"/>
        <pc:sldMkLst>
          <pc:docMk/>
          <pc:sldMk cId="488001763" sldId="268"/>
        </pc:sldMkLst>
        <pc:spChg chg="mod">
          <ac:chgData name="Jeongwoo Choi" userId="56c77db7-befd-47c3-9876-a23b0e0c5c17" providerId="ADAL" clId="{35077BD2-0394-494C-A184-DA3A5BFCE6DF}" dt="2025-06-24T13:33:25.918" v="514" actId="6549"/>
          <ac:spMkLst>
            <pc:docMk/>
            <pc:sldMk cId="488001763" sldId="268"/>
            <ac:spMk id="4" creationId="{B9C0DEBA-39FC-8DC8-02E1-81F2F8A0366B}"/>
          </ac:spMkLst>
        </pc:spChg>
      </pc:sldChg>
      <pc:sldChg chg="modSp add mod">
        <pc:chgData name="Jeongwoo Choi" userId="56c77db7-befd-47c3-9876-a23b0e0c5c17" providerId="ADAL" clId="{35077BD2-0394-494C-A184-DA3A5BFCE6DF}" dt="2025-06-24T13:34:27.572" v="585" actId="20577"/>
        <pc:sldMkLst>
          <pc:docMk/>
          <pc:sldMk cId="3360608393" sldId="269"/>
        </pc:sldMkLst>
        <pc:spChg chg="mod">
          <ac:chgData name="Jeongwoo Choi" userId="56c77db7-befd-47c3-9876-a23b0e0c5c17" providerId="ADAL" clId="{35077BD2-0394-494C-A184-DA3A5BFCE6DF}" dt="2025-06-24T13:34:27.572" v="585" actId="20577"/>
          <ac:spMkLst>
            <pc:docMk/>
            <pc:sldMk cId="3360608393" sldId="269"/>
            <ac:spMk id="4" creationId="{81C999F7-9817-1603-E37D-92580D69CB73}"/>
          </ac:spMkLst>
        </pc:spChg>
      </pc:sldChg>
      <pc:sldChg chg="modSp add mod">
        <pc:chgData name="Jeongwoo Choi" userId="56c77db7-befd-47c3-9876-a23b0e0c5c17" providerId="ADAL" clId="{35077BD2-0394-494C-A184-DA3A5BFCE6DF}" dt="2025-06-24T13:34:58.434" v="672" actId="20577"/>
        <pc:sldMkLst>
          <pc:docMk/>
          <pc:sldMk cId="489614269" sldId="270"/>
        </pc:sldMkLst>
        <pc:spChg chg="mod">
          <ac:chgData name="Jeongwoo Choi" userId="56c77db7-befd-47c3-9876-a23b0e0c5c17" providerId="ADAL" clId="{35077BD2-0394-494C-A184-DA3A5BFCE6DF}" dt="2025-06-24T13:34:58.434" v="672" actId="20577"/>
          <ac:spMkLst>
            <pc:docMk/>
            <pc:sldMk cId="489614269" sldId="270"/>
            <ac:spMk id="4" creationId="{24D9A24D-EA8F-EBB4-3C07-87F1CECD5901}"/>
          </ac:spMkLst>
        </pc:spChg>
      </pc:sldChg>
      <pc:sldChg chg="modSp add mod">
        <pc:chgData name="Jeongwoo Choi" userId="56c77db7-befd-47c3-9876-a23b0e0c5c17" providerId="ADAL" clId="{35077BD2-0394-494C-A184-DA3A5BFCE6DF}" dt="2025-06-24T13:35:21.192" v="726" actId="20577"/>
        <pc:sldMkLst>
          <pc:docMk/>
          <pc:sldMk cId="3773364493" sldId="271"/>
        </pc:sldMkLst>
        <pc:spChg chg="mod">
          <ac:chgData name="Jeongwoo Choi" userId="56c77db7-befd-47c3-9876-a23b0e0c5c17" providerId="ADAL" clId="{35077BD2-0394-494C-A184-DA3A5BFCE6DF}" dt="2025-06-24T13:35:21.192" v="726" actId="20577"/>
          <ac:spMkLst>
            <pc:docMk/>
            <pc:sldMk cId="3773364493" sldId="271"/>
            <ac:spMk id="4" creationId="{DB31C937-6F7B-951A-CB1C-0A93AFC0F694}"/>
          </ac:spMkLst>
        </pc:spChg>
      </pc:sldChg>
      <pc:sldChg chg="modSp add mod">
        <pc:chgData name="Jeongwoo Choi" userId="56c77db7-befd-47c3-9876-a23b0e0c5c17" providerId="ADAL" clId="{35077BD2-0394-494C-A184-DA3A5BFCE6DF}" dt="2025-06-24T13:35:55.959" v="791" actId="20577"/>
        <pc:sldMkLst>
          <pc:docMk/>
          <pc:sldMk cId="4001981208" sldId="272"/>
        </pc:sldMkLst>
        <pc:spChg chg="mod">
          <ac:chgData name="Jeongwoo Choi" userId="56c77db7-befd-47c3-9876-a23b0e0c5c17" providerId="ADAL" clId="{35077BD2-0394-494C-A184-DA3A5BFCE6DF}" dt="2025-06-24T13:35:55.959" v="791" actId="20577"/>
          <ac:spMkLst>
            <pc:docMk/>
            <pc:sldMk cId="4001981208" sldId="272"/>
            <ac:spMk id="4" creationId="{E1F4CEF3-1643-C3CE-0FE5-EA64B35DEAA9}"/>
          </ac:spMkLst>
        </pc:spChg>
      </pc:sldChg>
      <pc:sldChg chg="modSp add mod">
        <pc:chgData name="Jeongwoo Choi" userId="56c77db7-befd-47c3-9876-a23b0e0c5c17" providerId="ADAL" clId="{35077BD2-0394-494C-A184-DA3A5BFCE6DF}" dt="2025-06-24T13:31:04.318" v="206" actId="20577"/>
        <pc:sldMkLst>
          <pc:docMk/>
          <pc:sldMk cId="317121735" sldId="273"/>
        </pc:sldMkLst>
        <pc:spChg chg="mod">
          <ac:chgData name="Jeongwoo Choi" userId="56c77db7-befd-47c3-9876-a23b0e0c5c17" providerId="ADAL" clId="{35077BD2-0394-494C-A184-DA3A5BFCE6DF}" dt="2025-06-24T13:31:04.318" v="206" actId="20577"/>
          <ac:spMkLst>
            <pc:docMk/>
            <pc:sldMk cId="317121735" sldId="273"/>
            <ac:spMk id="4" creationId="{8C4D1585-BA2A-F35A-CB63-E6A1E307E5A8}"/>
          </ac:spMkLst>
        </pc:spChg>
      </pc:sldChg>
      <pc:sldChg chg="addSp modSp add mod">
        <pc:chgData name="Jeongwoo Choi" userId="56c77db7-befd-47c3-9876-a23b0e0c5c17" providerId="ADAL" clId="{35077BD2-0394-494C-A184-DA3A5BFCE6DF}" dt="2025-06-24T13:42:41.728" v="1380" actId="1076"/>
        <pc:sldMkLst>
          <pc:docMk/>
          <pc:sldMk cId="4277847737" sldId="274"/>
        </pc:sldMkLst>
        <pc:spChg chg="mod">
          <ac:chgData name="Jeongwoo Choi" userId="56c77db7-befd-47c3-9876-a23b0e0c5c17" providerId="ADAL" clId="{35077BD2-0394-494C-A184-DA3A5BFCE6DF}" dt="2025-06-24T13:42:38.936" v="1379" actId="6549"/>
          <ac:spMkLst>
            <pc:docMk/>
            <pc:sldMk cId="4277847737" sldId="274"/>
            <ac:spMk id="4" creationId="{7645A0F9-4C0B-CC4B-6B02-029D01EEE189}"/>
          </ac:spMkLst>
        </pc:spChg>
        <pc:picChg chg="add mod">
          <ac:chgData name="Jeongwoo Choi" userId="56c77db7-befd-47c3-9876-a23b0e0c5c17" providerId="ADAL" clId="{35077BD2-0394-494C-A184-DA3A5BFCE6DF}" dt="2025-06-24T13:42:41.728" v="1380" actId="1076"/>
          <ac:picMkLst>
            <pc:docMk/>
            <pc:sldMk cId="4277847737" sldId="274"/>
            <ac:picMk id="6" creationId="{69AD1345-E4F2-3C1E-A991-20E7FD9AEE42}"/>
          </ac:picMkLst>
        </pc:picChg>
      </pc:sldChg>
      <pc:sldChg chg="add">
        <pc:chgData name="Jeongwoo Choi" userId="56c77db7-befd-47c3-9876-a23b0e0c5c17" providerId="ADAL" clId="{35077BD2-0394-494C-A184-DA3A5BFCE6DF}" dt="2025-06-25T08:53:31.732" v="1381"/>
        <pc:sldMkLst>
          <pc:docMk/>
          <pc:sldMk cId="1023695716" sldId="275"/>
        </pc:sldMkLst>
      </pc:sldChg>
      <pc:sldChg chg="add">
        <pc:chgData name="Jeongwoo Choi" userId="56c77db7-befd-47c3-9876-a23b0e0c5c17" providerId="ADAL" clId="{35077BD2-0394-494C-A184-DA3A5BFCE6DF}" dt="2025-06-25T08:53:33.440" v="1382"/>
        <pc:sldMkLst>
          <pc:docMk/>
          <pc:sldMk cId="3916562816" sldId="276"/>
        </pc:sldMkLst>
      </pc:sldChg>
      <pc:sldChg chg="add">
        <pc:chgData name="Jeongwoo Choi" userId="56c77db7-befd-47c3-9876-a23b0e0c5c17" providerId="ADAL" clId="{35077BD2-0394-494C-A184-DA3A5BFCE6DF}" dt="2025-06-25T08:53:35.761" v="1383"/>
        <pc:sldMkLst>
          <pc:docMk/>
          <pc:sldMk cId="2236989128" sldId="277"/>
        </pc:sldMkLst>
      </pc:sldChg>
      <pc:sldChg chg="add">
        <pc:chgData name="Jeongwoo Choi" userId="56c77db7-befd-47c3-9876-a23b0e0c5c17" providerId="ADAL" clId="{35077BD2-0394-494C-A184-DA3A5BFCE6DF}" dt="2025-06-25T08:53:37.598" v="1384"/>
        <pc:sldMkLst>
          <pc:docMk/>
          <pc:sldMk cId="2008439630" sldId="278"/>
        </pc:sldMkLst>
      </pc:sldChg>
      <pc:sldChg chg="add">
        <pc:chgData name="Jeongwoo Choi" userId="56c77db7-befd-47c3-9876-a23b0e0c5c17" providerId="ADAL" clId="{35077BD2-0394-494C-A184-DA3A5BFCE6DF}" dt="2025-06-25T08:53:39.061" v="1385"/>
        <pc:sldMkLst>
          <pc:docMk/>
          <pc:sldMk cId="535922092" sldId="279"/>
        </pc:sldMkLst>
      </pc:sldChg>
      <pc:sldChg chg="add">
        <pc:chgData name="Jeongwoo Choi" userId="56c77db7-befd-47c3-9876-a23b0e0c5c17" providerId="ADAL" clId="{35077BD2-0394-494C-A184-DA3A5BFCE6DF}" dt="2025-06-25T08:53:40.768" v="1386"/>
        <pc:sldMkLst>
          <pc:docMk/>
          <pc:sldMk cId="3072921035" sldId="280"/>
        </pc:sldMkLst>
      </pc:sldChg>
      <pc:sldChg chg="add">
        <pc:chgData name="Jeongwoo Choi" userId="56c77db7-befd-47c3-9876-a23b0e0c5c17" providerId="ADAL" clId="{35077BD2-0394-494C-A184-DA3A5BFCE6DF}" dt="2025-06-25T08:53:42.441" v="1387"/>
        <pc:sldMkLst>
          <pc:docMk/>
          <pc:sldMk cId="330495903" sldId="281"/>
        </pc:sldMkLst>
      </pc:sldChg>
      <pc:sldChg chg="add">
        <pc:chgData name="Jeongwoo Choi" userId="56c77db7-befd-47c3-9876-a23b0e0c5c17" providerId="ADAL" clId="{35077BD2-0394-494C-A184-DA3A5BFCE6DF}" dt="2025-06-25T08:53:44.465" v="1388"/>
        <pc:sldMkLst>
          <pc:docMk/>
          <pc:sldMk cId="1067125079" sldId="282"/>
        </pc:sldMkLst>
      </pc:sldChg>
      <pc:sldChg chg="add">
        <pc:chgData name="Jeongwoo Choi" userId="56c77db7-befd-47c3-9876-a23b0e0c5c17" providerId="ADAL" clId="{35077BD2-0394-494C-A184-DA3A5BFCE6DF}" dt="2025-06-25T08:53:46.264" v="1389"/>
        <pc:sldMkLst>
          <pc:docMk/>
          <pc:sldMk cId="3682138914" sldId="283"/>
        </pc:sldMkLst>
      </pc:sldChg>
    </pc:docChg>
  </pc:docChgLst>
</pc:chgInfo>
</file>

<file path=ppt/media/hdphoto1.wdp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01" t="3585" r="1799" b="3585"/>
          <a:stretch>
            <a:fillRect/>
          </a:stretch>
        </p:blipFill>
        <p:spPr>
          <a:xfrm>
            <a:off x="1" y="0"/>
            <a:ext cx="6858000" cy="990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6090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110910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15543" y="1426283"/>
            <a:ext cx="3471863" cy="7039681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833337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660400"/>
            <a:ext cx="2211884" cy="23114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915543" y="1426283"/>
            <a:ext cx="3471863" cy="7039681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381" y="2971800"/>
            <a:ext cx="2211884" cy="5505627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641618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847889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4907757" y="527403"/>
            <a:ext cx="1478756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71488" y="527403"/>
            <a:ext cx="4350544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9180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GlowDiffused/>
                    </a14:imgEffect>
                    <a14:imgEffect>
                      <a14:colorTemperature colorTemp="7200"/>
                    </a14:imgEffect>
                    <a14:imgEffect>
                      <a14:brightnessContrast contrast="-20000"/>
                    </a14:imgEffect>
                  </a14:imgLayer>
                </a14:imgProps>
              </a:ext>
            </a:extLst>
          </a:blip>
          <a:srcRect l="4037" t="5739" r="4035" b="5739"/>
          <a:stretch>
            <a:fillRect/>
          </a:stretch>
        </p:blipFill>
        <p:spPr>
          <a:xfrm>
            <a:off x="0" y="-1"/>
            <a:ext cx="6858000" cy="9906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59673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6">
            <a:extLst>
              <a:ext uri="{FF2B5EF4-FFF2-40B4-BE49-F238E27FC236}">
                <a16:creationId xmlns:a16="http://schemas.microsoft.com/office/drawing/2014/main" id="{EDF99C6D-D9AF-44EB-81D0-439559607C8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1801" t="3585" r="1799" b="3585"/>
          <a:stretch>
            <a:fillRect/>
          </a:stretch>
        </p:blipFill>
        <p:spPr>
          <a:xfrm>
            <a:off x="1" y="0"/>
            <a:ext cx="6858000" cy="99060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39101E9-1C7E-D858-3C5B-D45309513BAA}"/>
              </a:ext>
            </a:extLst>
          </p:cNvPr>
          <p:cNvSpPr txBox="1"/>
          <p:nvPr userDrawn="1"/>
        </p:nvSpPr>
        <p:spPr>
          <a:xfrm>
            <a:off x="1246351" y="729049"/>
            <a:ext cx="43652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4800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4800">
                <a:solidFill>
                  <a:srgbClr val="321A08"/>
                </a:solidFill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</p:spTree>
    <p:extLst>
      <p:ext uri="{BB962C8B-B14F-4D97-AF65-F5344CB8AC3E}">
        <p14:creationId xmlns:p14="http://schemas.microsoft.com/office/powerpoint/2010/main" val="2595814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ko-KR" altLang="en-US"/>
              <a:t>클릭하여 마스터 부제목 스타일 편집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10291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01471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7916" y="2469624"/>
            <a:ext cx="5915025" cy="412062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7916" y="6629226"/>
            <a:ext cx="5915025" cy="216693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82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82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477105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71488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71863" y="2637014"/>
            <a:ext cx="291465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15137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381" y="527405"/>
            <a:ext cx="5915025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2381" y="2428347"/>
            <a:ext cx="2901255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2381" y="3618442"/>
            <a:ext cx="2901255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471863" y="2428347"/>
            <a:ext cx="2915543" cy="1190095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471863" y="3618442"/>
            <a:ext cx="291554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091505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38653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61BD65-6EFA-423B-AE91-39B1CBAC85FE}" type="datetimeFigureOut">
              <a:rPr lang="ko-KR" altLang="en-US" smtClean="0"/>
              <a:t>2025-06-25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20AB904-9FD7-4618-9B70-106A7F74DC0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29987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4" r:id="rId2"/>
    <p:sldLayoutId id="2147483673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  <p:sldLayoutId id="2147483670" r:id="rId13"/>
    <p:sldLayoutId id="2147483671" r:id="rId14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D4B793-2B41-EEAE-8FE0-BC3E1BB627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B68AA55-7061-700B-60D5-27493872513D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24D212-F6A3-4CC1-E418-555475DBF20F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48BE35F-0DDD-366E-AFB0-348CD78292F6}"/>
              </a:ext>
            </a:extLst>
          </p:cNvPr>
          <p:cNvSpPr txBox="1"/>
          <p:nvPr/>
        </p:nvSpPr>
        <p:spPr>
          <a:xfrm>
            <a:off x="611561" y="2266950"/>
            <a:ext cx="573899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1. 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우주 식당 오픈 프로젝트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2030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인류는 화성에 최초의 우주 식당을 오픈합니다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여러분은 이 식당의 메뉴 개발 책임자로 임명되었습니다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지구와는 다른 식재료와 첨단 조리 기술을 활용한 새로운 메뉴가 필요합니다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우주인들의 건강과 심리적 만족을 모두 충족시킬 수 있는 창의적인 메뉴를 제안해보세요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============================</a:t>
            </a: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우주 환경에서 가능한 신개념 메뉴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2~3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가지를 리서치 도구로 조사하고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각 메뉴의 특징과 과학적 근거를 요약한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와 </a:t>
            </a:r>
            <a:endParaRPr lang="en-US" altLang="ko-KR" sz="20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-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우주 식당 콘셉트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이미지 포함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를 만드세요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105997903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1381CE-69F9-86CD-C8E3-C1786AAE228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527216-11BD-889F-385E-AE713E2C918C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D6B976-B9F7-15BF-8C4D-8A194128323E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380459-79C4-157C-06CD-73C7ED8C4260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365F8C1-B5DE-3E12-0906-388E933D6F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5359220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FF8D4A-3817-FE15-820F-A4C8D7F90E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A6B641-DB58-AF08-54D5-62D3BABFD2E9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126403-79E5-496F-D65A-8512CDB7753E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C999F7-9817-1603-E37D-92580D69CB73}"/>
              </a:ext>
            </a:extLst>
          </p:cNvPr>
          <p:cNvSpPr txBox="1"/>
          <p:nvPr/>
        </p:nvSpPr>
        <p:spPr>
          <a:xfrm>
            <a:off x="611561" y="2266950"/>
            <a:ext cx="573899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6. 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미래 도시 스마트 교통 설계자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도시화와 기술 혁신이 가속화되면서 미래 도시는 새로운 교통 시스템이 필수적입니다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2040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년의 스마트 교통 시스템은 자율주행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드론택시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친환경 교통 등 첨단 기술을 바탕으로 설계됩니다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이러한 변화는 도시의 효율성과 지속가능성을 높이고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시민의 삶의 질을 혁신적으로 개선할 것입니다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이번 프로젝트는 미래 교통 트렌드와 혁신 아이디어를 조사해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2040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년형 스마트 교통 시스템의 청사진을 제시하는 것이 목표입니다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</a:t>
            </a: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  <a:endParaRPr lang="ko-KR" altLang="en-US" sz="20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도구로 미래 교통 트렌드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자율주행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드론택시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친환경 교통 등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 2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가지를 조사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도시 교통 혁신 아이디어를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로 정리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스마트 교통 시스템 콘셉트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이미지 포함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제작 </a:t>
            </a:r>
          </a:p>
        </p:txBody>
      </p:sp>
    </p:spTree>
    <p:extLst>
      <p:ext uri="{BB962C8B-B14F-4D97-AF65-F5344CB8AC3E}">
        <p14:creationId xmlns:p14="http://schemas.microsoft.com/office/powerpoint/2010/main" val="3360608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AAD738-8CCD-AC51-2BEC-8ED9C75DF1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9A6A9F5-DE92-7703-4B9B-096D6BD5D3E4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2A641F-67B9-8AE1-C7B3-0A40887029F6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AB243DC-243F-D5A7-DA02-C04A4620EADB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09918C0C-AF10-AC84-8F2F-C6533E3A8D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0729210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A1372A-7667-35DB-E6C4-5F67B7AFE4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DDECA3B-2551-E273-9D08-2610A7A5E831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24023C-446B-0C41-63E1-1E8BCCE2E27F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D9A24D-EA8F-EBB4-3C07-87F1CECD5901}"/>
              </a:ext>
            </a:extLst>
          </p:cNvPr>
          <p:cNvSpPr txBox="1"/>
          <p:nvPr/>
        </p:nvSpPr>
        <p:spPr>
          <a:xfrm>
            <a:off x="611561" y="2266950"/>
            <a:ext cx="5738998" cy="6247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7. 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디지털 </a:t>
            </a:r>
            <a:r>
              <a:rPr lang="ko-KR" altLang="en-US" sz="20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노마드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도시 유치 프로젝트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디지털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노마드의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증가로 전 세계 도시 간 인재 유치 경쟁이 치열해지고 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 도시는 글로벌 디지털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노마드에게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매력적인 환경과 차별화된 지원을 제공하고자 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최신 트렌드와 인기 도시 사례를 분석해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 도시만의 강점과 유치 전략을 개발하는 것이 목표입니다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이를 통해 도시의 글로벌 경쟁력을 높이고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혁신적인 인재와 경제적 활력을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유치하려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</a:t>
            </a: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  <a:endParaRPr lang="ko-KR" altLang="en-US" sz="20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도구로 디지털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노마드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트렌드와 인기 도시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곳 조사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 도시만의 매력 포인트와 유치 전략을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로 정리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홍보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이미지 포함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제작 </a:t>
            </a:r>
          </a:p>
        </p:txBody>
      </p:sp>
    </p:spTree>
    <p:extLst>
      <p:ext uri="{BB962C8B-B14F-4D97-AF65-F5344CB8AC3E}">
        <p14:creationId xmlns:p14="http://schemas.microsoft.com/office/powerpoint/2010/main" val="4896142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7864E5-B6E0-85C5-289F-9A706F3F68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A7410B2-8B54-BBBC-9652-8C971C8FE4A0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1256336-3BEF-82E9-E2C9-5FF05E7204EC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6D317BB-2608-C99E-6486-5D6DF433CB26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0B2DE0C-10FF-FDFF-EC88-79306C5555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04959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D34240-6735-5415-AEC3-FD0C8B6BCC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B492C75-9CE5-C0C0-F018-98D342938E7B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0CA576-0F9B-68AC-4B22-97C256553AE5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B31C937-6F7B-951A-CB1C-0A93AFC0F694}"/>
              </a:ext>
            </a:extLst>
          </p:cNvPr>
          <p:cNvSpPr txBox="1"/>
          <p:nvPr/>
        </p:nvSpPr>
        <p:spPr>
          <a:xfrm>
            <a:off x="611561" y="2266950"/>
            <a:ext cx="5738998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8. 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메타버스 학교 개교 프로젝트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메타버스 기술의 발전으로 교육 환경이 혁신적으로 변화하고 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가상학교는 시공간의 제약 없이 몰입형 학습과 다양한 상호작용을 제공하며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미래 교육의 새로운 표준으로 주목받고 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 학교는 최신 메타버스 교육 트렌드와 성공 사례를 분석해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차별화된 교육 프로그램을 개발하고자 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이를 통해 학생들에게 창의적이고 실질적인 미래 역량을 키울 수 있는 교육 경험을 제공하는 것이 목표입니다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</a:t>
            </a: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  <a:endParaRPr lang="ko-KR" altLang="en-US" sz="20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도구로 메타버스 교육 트렌드와 사례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가지를 조사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 학교만의 차별화된 교육 프로그램을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로 정리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가상교실 이미지와 함께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(PPT)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제작 </a:t>
            </a:r>
          </a:p>
        </p:txBody>
      </p:sp>
    </p:spTree>
    <p:extLst>
      <p:ext uri="{BB962C8B-B14F-4D97-AF65-F5344CB8AC3E}">
        <p14:creationId xmlns:p14="http://schemas.microsoft.com/office/powerpoint/2010/main" val="377336449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2E740-ED0C-3CD7-E4C1-9D91C53663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06D6E365-AAB3-7F73-6C4C-8347BE4634E8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70B7B3-B692-8C0D-B467-2F5D189DFFFB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6B06C4-F53A-85CC-A453-59D5A8EA87F5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304AF3BF-3EC8-A4EC-AAD7-A32CC9FA27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6712507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7E0B5B9-5408-8F24-2268-2B0CAFBB37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A3BD410-113F-9C92-0B6B-BAAA770DC7D2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B57B4A-B18C-7E42-A2E9-5E660540C903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F4CEF3-1643-C3CE-0FE5-EA64B35DEAA9}"/>
              </a:ext>
            </a:extLst>
          </p:cNvPr>
          <p:cNvSpPr txBox="1"/>
          <p:nvPr/>
        </p:nvSpPr>
        <p:spPr>
          <a:xfrm>
            <a:off x="611561" y="2266950"/>
            <a:ext cx="573899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9. 2030 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글로벌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e</a:t>
            </a:r>
            <a:r>
              <a:rPr lang="ko-KR" altLang="en-US" sz="20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스포트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페스티벌 기획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e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스포츠는 전 세계적으로 폭발적인 성장세를 보이며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2030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년에는 더욱 다양한 종목과 혁신적인 트렌드가 등장할 전망입니다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글로벌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e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스포츠 페스티벌은 최신 트렌드와 인기 종목을 한자리에 모아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팬들과 선수 모두에게 새로운 경험을 제공합니다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이번 페스티벌은 차별화된 프로그램과 창의적인 홍보 전략으로 세계적인 주목을 받을 계획입니다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이를 위해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e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스포츠 트렌드와 인기 종목을 조사하고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페스티벌의 콘셉트와 운영 전략을 체계적으로 준비하는 것이 목표입니다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</a:t>
            </a: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  <a:endParaRPr lang="ko-KR" altLang="en-US" sz="20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도구로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e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스포츠 최신 트렌드와 인기 종목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가지를 조사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페스티벌 프로그램과 홍보 전략을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로 정리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페스티벌 콘셉트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이미지 포함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제작 </a:t>
            </a:r>
          </a:p>
        </p:txBody>
      </p:sp>
    </p:spTree>
    <p:extLst>
      <p:ext uri="{BB962C8B-B14F-4D97-AF65-F5344CB8AC3E}">
        <p14:creationId xmlns:p14="http://schemas.microsoft.com/office/powerpoint/2010/main" val="40019812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52011FB-471E-3CD2-EF09-AD61112E4B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6892D94-D281-3AF9-2973-F56DA42C31E6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3D4EF7-0217-3892-6189-69879E80A2DB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A0FD5A-892E-FFFC-8096-B229D5AB0C5B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57F0B28-C50B-A5D1-34F6-15F5419A11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821389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87A55C9-9028-7873-EBD7-1FE8924090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587BB5D-7A03-1646-F264-CD0B2442CA69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865B34-E323-2FF3-F440-4871A6271F6F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4D1585-BA2A-F35A-CB63-E6A1E307E5A8}"/>
              </a:ext>
            </a:extLst>
          </p:cNvPr>
          <p:cNvSpPr txBox="1"/>
          <p:nvPr/>
        </p:nvSpPr>
        <p:spPr>
          <a:xfrm>
            <a:off x="611561" y="2266950"/>
            <a:ext cx="5738998" cy="68634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10. 2035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 미래 여행사 창업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기술과 사회의 변화로 미래 여행 산업은 혁신적인 전환점을 맞이하고 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2035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년에는 우주여행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AI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맞춤 여행 등 새로운 트렌드가 여행의 패러다임을 바꿀 전망입니다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 창업팀은 미래 여행 트렌드를 반영한 창의적인 서비스로 차별화된 여행 경험을 제공하고자 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이를 위해 최신 트렌드 조사와 창업 아이디어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서비스 콘셉트를 체계적으로 준비하는 것이 목표입니다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</a:t>
            </a: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  <a:endParaRPr lang="ko-KR" altLang="en-US" sz="20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도구로 미래 여행 트렌드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우주여행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AI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여행 등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 2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가지를 조사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창업 아이디어와 서비스 콘셉트를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로 정리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여행사 홍보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이미지 포함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제작 </a:t>
            </a:r>
          </a:p>
        </p:txBody>
      </p:sp>
    </p:spTree>
    <p:extLst>
      <p:ext uri="{BB962C8B-B14F-4D97-AF65-F5344CB8AC3E}">
        <p14:creationId xmlns:p14="http://schemas.microsoft.com/office/powerpoint/2010/main" val="3171217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3FC314-980F-8D24-98EB-3EFD32F896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28CDB5D-8125-F734-E582-56B87CC4F1AA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417C93C-16D6-ECEC-7912-4A875BA46A0D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3587F8E-B3CF-C817-921C-9015BFBFD5D9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7722393E-2A92-3558-6CAE-DC931A1969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236957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187176-8FAC-9C1A-84A7-5C0322A7AD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FCD5CDD-AB82-A46F-FE30-DD0B0578F897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775C8DC-AF6E-707E-1C62-7D51C6C63FAC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645A0F9-4C0B-CC4B-6B02-029D01EEE189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69AD1345-E4F2-3C1E-A991-20E7FD9AEE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778477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A6B157-80B6-2802-FCA2-0A613846541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842FC-5746-4FE8-E8CE-486696B40CFD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294B46F-29F7-B83F-CE0D-3441B18BB64C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D130481-F46E-6FA5-0DBC-83F17F939C55}"/>
              </a:ext>
            </a:extLst>
          </p:cNvPr>
          <p:cNvSpPr txBox="1"/>
          <p:nvPr/>
        </p:nvSpPr>
        <p:spPr>
          <a:xfrm>
            <a:off x="611561" y="2266950"/>
            <a:ext cx="5738998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2. AI 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반려동물 스타트업 홍보전략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AI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기술의 발전으로 가상 반려동물 시장이 빠르게 성장하고 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현대인들은 실제 반려동물의 한계를 넘어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맞춤형 교감과 편리함을 제공하는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AI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반려동물에 큰 관심을 보이고 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스타트업은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최신 트렌드를 반영해 차별화된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AI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반려동물 서비스를 개발하고자 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이를 위해 시장 동향을 조사하고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독창적인 홍보 전략을 마련하는 것이 이번 미션의 핵심입니다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</a:t>
            </a: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최신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AI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반려동물 트렌드를 리서치 도구로 조사하고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우리 회사만의 차별화된 홍보 아이디어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가지를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로 정리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홍보 포스터용 이미지와 함께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를 만드세요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6437306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4AD4AC-D18A-122E-B081-219137245A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BEEC218-8731-0ABC-A20D-4BA663B006EF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6667BAC-9EFC-6B8B-C8DA-1783C6E58602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BB20262-1B75-07C2-0848-2CD48C651925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B9F76F47-EEF0-AE43-CEE9-A01049AE07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165628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CA7A151-924E-3C8F-25A1-136E79CC9B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D2361A6-392A-830A-2794-4F9E704242B7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A635B1E-BFD7-30D7-D03C-103831D75026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ACCC553-5202-F959-8F96-785E1B0B5B44}"/>
              </a:ext>
            </a:extLst>
          </p:cNvPr>
          <p:cNvSpPr txBox="1"/>
          <p:nvPr/>
        </p:nvSpPr>
        <p:spPr>
          <a:xfrm>
            <a:off x="611561" y="2266950"/>
            <a:ext cx="573899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3. 2035 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미래 직업 박람회 기획자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기술 혁신과 사회 변화로 인해 미래에는 지금과는 전혀 다른 신직업들이 등장할 전망입니다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AI,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로봇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기후 변화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인구 구조 변화 등 다양한 요인이 직업 시장을 재편하고 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2035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년을 준비하는 박람회에서는 미래 사회에 꼭 필요한 새로운 직업들을 소개하고자 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참가자들이 미래 역량을 미리 탐색하고 준비할 수 있도록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신직업의 역할과 필요 역량을 체계적으로 안내하는 것이 이번 미션의 목표입니다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</a:t>
            </a: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도구로 미래에 등장할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신직업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2~3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가지를 조사하고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각 직업의 역할과 필요 역량을 요약한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와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박람회 홍보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상상 이미지를 포함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를 만드세요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9703929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3ED5111-A2E5-A5CA-C0ED-E4628608414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E2B1D1B-1CBF-3043-756C-2B71F2C7279F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43630A8-96BC-A3FB-309B-1C28EBBDD00B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E98BD90-E44C-DF69-245C-B28D71B3868E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9D049E8-38F8-E838-84F3-23FE7F6B2A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369891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7FDC8F-6A5D-5000-E4AA-8CC50B522BE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1F67620-D4B7-2057-C62C-8395C332F2EB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CCD864-CC8D-1A37-4D25-471FC8E141B5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172F984-F731-01A5-80E6-658A5429C42A}"/>
              </a:ext>
            </a:extLst>
          </p:cNvPr>
          <p:cNvSpPr txBox="1"/>
          <p:nvPr/>
        </p:nvSpPr>
        <p:spPr>
          <a:xfrm>
            <a:off x="611561" y="2266950"/>
            <a:ext cx="573899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4. 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지구를 구하는 친환경 패션쇼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지속가능성과 환경 보호가 패션 산업의 핵심 가치로 부상하고 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‘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지구를 구하는 친환경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패션쇼’는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최신 친환경 트렌드와 혁신 소재를 통해 패션의 미래를 제시하고자 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이번 패션쇼는 환경을 생각하는 창의적인 의상과 스토리텔링으로 관객들에게 강렬한 메시지를 전달할 예정입니다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이를 위해 최신 트렌드와 혁신 소재를 조사하고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대표 의상 아이디어와 무드보드를 체계적으로 준비하는 것이 목표입니다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</a:t>
            </a: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도구로 최신 친환경 패션 트렌드와 혁신 소재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가지를 조사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패션쇼 콘셉트와 대표 의상 아이디어를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로 정리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패션쇼 무드보드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(PPT, Copilot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이미지 포함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를 만드세요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2289817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C82C24-6AEB-709B-5EE6-E94FF76B16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573D29-818B-E364-F109-96E9C2DAAAEE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2E1F539-413E-29A0-3EC4-402FA8A3473F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264EBDF-2E07-5779-95BB-7A5A76A8798D}"/>
              </a:ext>
            </a:extLst>
          </p:cNvPr>
          <p:cNvSpPr txBox="1"/>
          <p:nvPr/>
        </p:nvSpPr>
        <p:spPr>
          <a:xfrm>
            <a:off x="611561" y="2266950"/>
            <a:ext cx="5738998" cy="67403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b="1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수행팁</a:t>
            </a:r>
            <a:endParaRPr lang="en-US" altLang="ko-KR" sz="24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도구를 활용 하세요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컨텍스트와 요구사항을 구체적으로 많이 줄 수록 좋습니다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리서치도구의 결과를 워드로 저장하고 파워포인트의 슬라이드 생성에 활용하십시오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파워포인트의 </a:t>
            </a:r>
            <a:r>
              <a:rPr lang="ko-KR" altLang="en-US" sz="24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코파일럿도</a:t>
            </a:r>
            <a:r>
              <a:rPr lang="ko-KR" altLang="en-US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이미지 만들 수 있습니다</a:t>
            </a:r>
            <a:r>
              <a:rPr lang="en-US" altLang="ko-KR" sz="24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  <a:endParaRPr lang="ko-KR" altLang="en-US" sz="24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32AC178-7D69-985B-8766-1EE5E9FF6CD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906" y="3920730"/>
            <a:ext cx="5750184" cy="2978699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084396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7F65C50-01FE-BF0C-B94C-E1BA0ACC48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4140635-0828-C410-FAE3-D858BF8F000C}"/>
              </a:ext>
            </a:extLst>
          </p:cNvPr>
          <p:cNvSpPr txBox="1"/>
          <p:nvPr/>
        </p:nvSpPr>
        <p:spPr>
          <a:xfrm>
            <a:off x="1593399" y="1485900"/>
            <a:ext cx="367119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20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보스층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 </a:t>
            </a:r>
            <a:r>
              <a:rPr lang="en-US" altLang="ko-KR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– </a:t>
            </a:r>
            <a:r>
              <a:rPr lang="ko-KR" altLang="en-US" sz="3200">
                <a:latin typeface="HY목각파임B" panose="02030600000101010101" pitchFamily="18" charset="-127"/>
                <a:ea typeface="HY목각파임B" panose="02030600000101010101" pitchFamily="18" charset="-127"/>
              </a:rPr>
              <a:t>융합의 방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33FE7A6-4E86-22F7-9FAE-F6CDF4907005}"/>
              </a:ext>
            </a:extLst>
          </p:cNvPr>
          <p:cNvSpPr txBox="1"/>
          <p:nvPr/>
        </p:nvSpPr>
        <p:spPr>
          <a:xfrm>
            <a:off x="723771" y="470237"/>
            <a:ext cx="541045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던전</a:t>
            </a:r>
            <a:r>
              <a:rPr lang="en-US" altLang="ko-KR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&amp;</a:t>
            </a:r>
            <a:r>
              <a:rPr lang="ko-KR" altLang="en-US" sz="6000">
                <a:latin typeface="HY목각파임B" panose="02030600000101010101" pitchFamily="18" charset="-127"/>
                <a:ea typeface="HY목각파임B" panose="02030600000101010101" pitchFamily="18" charset="-127"/>
              </a:rPr>
              <a:t>코파일럿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9C0DEBA-39FC-8DC8-02E1-81F2F8A0366B}"/>
              </a:ext>
            </a:extLst>
          </p:cNvPr>
          <p:cNvSpPr txBox="1"/>
          <p:nvPr/>
        </p:nvSpPr>
        <p:spPr>
          <a:xfrm>
            <a:off x="611561" y="2266950"/>
            <a:ext cx="5738998" cy="71711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</a:t>
            </a:r>
            <a:r>
              <a:rPr lang="en-US" altLang="ko-KR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5. </a:t>
            </a:r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세계 가상현실 여행 박람회</a:t>
            </a:r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endParaRPr lang="en-US" altLang="ko-KR" sz="2000" b="1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배경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가상현실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(VR)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기술의 발전으로 여행의 개념이 혁신적으로 변화하고 있습니다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가상현실 여행 </a:t>
            </a:r>
            <a:r>
              <a:rPr lang="ko-KR" altLang="en-US" sz="2000" dirty="0" err="1">
                <a:latin typeface="HY목각파임B" panose="02030600000101010101" pitchFamily="18" charset="-127"/>
                <a:ea typeface="HY목각파임B" panose="02030600000101010101" pitchFamily="18" charset="-127"/>
              </a:rPr>
              <a:t>박람회’는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 시간과 공간의 한계를 넘어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누구나 원하는 곳을 실감나게 체험할 수 있는 미래 여행을 제시합니다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이번 박람회는 최신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VR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여행 트렌드와 인기 목적지를 소개하며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관람객에게 몰입형 여행 경험을 제공합니다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이를 위해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VR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여행 트렌드와 인기 목적지를 조사하고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창의적인 홍보 전략과 체험 아이디어를 체계적으로 준비하는 것이 목표입니다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</a:t>
            </a:r>
          </a:p>
          <a:p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===========================</a:t>
            </a:r>
          </a:p>
          <a:p>
            <a:r>
              <a:rPr lang="ko-KR" altLang="en-US" sz="2000" b="1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미션 내용</a:t>
            </a:r>
            <a:endParaRPr lang="ko-KR" altLang="en-US" sz="2000" dirty="0">
              <a:latin typeface="HY목각파임B" panose="02030600000101010101" pitchFamily="18" charset="-127"/>
              <a:ea typeface="HY목각파임B" panose="02030600000101010101" pitchFamily="18" charset="-127"/>
            </a:endParaRP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리서치 도구로 최신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VR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여행 트렌드와 인기 목적지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2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곳을 조사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</a:p>
          <a:p>
            <a:pPr marL="285750" indent="-285750">
              <a:buFontTx/>
              <a:buChar char="-"/>
            </a:pP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박람회 홍보 전략과 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VR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여행 체험 아이디어를 보고서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(Word)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로 정리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, </a:t>
            </a:r>
          </a:p>
          <a:p>
            <a:pPr marL="285750" indent="-285750">
              <a:buFontTx/>
              <a:buChar char="-"/>
            </a:pP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VR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여행 체험관 슬라이드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(PPT, 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이미지 포함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)</a:t>
            </a:r>
            <a:r>
              <a:rPr lang="ko-KR" altLang="en-US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를 만드세요</a:t>
            </a:r>
            <a:r>
              <a:rPr lang="en-US" altLang="ko-KR" sz="2000" dirty="0">
                <a:latin typeface="HY목각파임B" panose="02030600000101010101" pitchFamily="18" charset="-127"/>
                <a:ea typeface="HY목각파임B" panose="02030600000101010101" pitchFamily="18" charset="-127"/>
              </a:rPr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488001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테마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Words>1488</Words>
  <TotalTime>0</TotalTime>
  <Application>Microsoft Office PowerPoint</Application>
  <Template>Office Theme</Template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Jeongwoo Choi</dc:creator>
  <dcterms:modified xsi:type="dcterms:W3CDTF">2025-06-25T08:53:50Z</dcterms:modified>
  <dc:title/>
  <cp:lastPrinted>2025-06-23T23:32:38Z</cp:lastPrinted>
  <cp:lastModifiedBy>Jeongwoo Choi</cp:lastModifiedBy>
  <dcterms:created xsi:type="dcterms:W3CDTF">2025-06-23T13:36:01Z</dcterms:created>
  <cp:revision>1</cp:revision>
</cp:coreProperties>
</file>